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BDB-EDC5-498D-8B0A-9F62192A8D95}" type="datetimeFigureOut">
              <a:rPr lang="es-ES" smtClean="0"/>
              <a:t>28/11/2024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CE350-3911-470B-9FA8-87C1C792333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cef678c7-9453-4761-b1e3-4936f6e221c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0151a7c-d7c0-46cf-86a4-02dcc48fecc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3150b7-012b-4cbe-94cd-24680643ef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0"/>
            <a:ext cx="4948014" cy="65973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2024-11-28T15:40:44Z</dcterms:created>
  <dcterms:modified xsi:type="dcterms:W3CDTF">2024-11-28T15:43:24Z</dcterms:modified>
</cp:coreProperties>
</file>